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sldIdLst>
    <p:sldId id="256" r:id="rId2"/>
    <p:sldId id="319" r:id="rId3"/>
    <p:sldId id="359" r:id="rId4"/>
    <p:sldId id="737" r:id="rId5"/>
    <p:sldId id="738" r:id="rId6"/>
    <p:sldId id="346" r:id="rId7"/>
    <p:sldId id="357" r:id="rId8"/>
    <p:sldId id="34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6" autoAdjust="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Friday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class examples</a:t>
            </a:r>
          </a:p>
          <a:p>
            <a:r>
              <a:rPr lang="en-US" dirty="0"/>
              <a:t>Solar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8D9D-89DD-484B-A297-5A54B45F6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8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B76FD-1220-4E99-9053-D0B578F36B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6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20E4E09-5DFB-40A1-86C1-E72E0511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8790E-4E5F-4DAD-B340-E41C942958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6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Assignment 8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Read 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4245</TotalTime>
  <Words>44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8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535</cp:revision>
  <dcterms:created xsi:type="dcterms:W3CDTF">2009-01-11T21:03:04Z</dcterms:created>
  <dcterms:modified xsi:type="dcterms:W3CDTF">2023-11-09T22:33:45Z</dcterms:modified>
</cp:coreProperties>
</file>